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28" r:id="rId2"/>
    <p:sldId id="327" r:id="rId3"/>
    <p:sldId id="324" r:id="rId4"/>
    <p:sldId id="311" r:id="rId5"/>
    <p:sldId id="326" r:id="rId6"/>
    <p:sldId id="314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116" y="11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r">
              <a:defRPr sz="1200"/>
            </a:lvl1pPr>
          </a:lstStyle>
          <a:p>
            <a:pPr lvl="0">
              <a:defRPr/>
            </a:pPr>
            <a:fld id="{BE2DD1C9-4BB6-422A-8F34-C157EA500BD9}" type="datetime1">
              <a:rPr lang="en-US"/>
              <a:pPr lvl="0">
                <a:defRPr/>
              </a:pPr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r">
              <a:defRPr sz="1200"/>
            </a:lvl1pPr>
          </a:lstStyle>
          <a:p>
            <a:pPr lvl="0">
              <a:defRPr/>
            </a:pPr>
            <a:fld id="{D5A997E4-EE34-411C-9FF1-22B934EF533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229"/>
            <a:ext cx="3371850" cy="19267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15425" y="2150076"/>
            <a:ext cx="7839635" cy="1337732"/>
          </a:xfrm>
        </p:spPr>
        <p:txBody>
          <a:bodyPr/>
          <a:lstStyle/>
          <a:p>
            <a:pPr algn="ctr"/>
            <a:r>
              <a:rPr lang="ru-RU" b="1" dirty="0" smtClean="0"/>
              <a:t>Ремонт подъездов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8623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Пушкина, д. 8/2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1425790"/>
            <a:ext cx="3868340" cy="518340"/>
          </a:xfrm>
        </p:spPr>
        <p:txBody>
          <a:bodyPr anchor="ctr"/>
          <a:lstStyle/>
          <a:p>
            <a:pPr algn="ctr"/>
            <a:r>
              <a:rPr lang="ru-RU" dirty="0" smtClean="0"/>
              <a:t>до ремонта</a:t>
            </a:r>
            <a:endParaRPr lang="ru-RU" dirty="0"/>
          </a:p>
        </p:txBody>
      </p:sp>
      <p:pic>
        <p:nvPicPr>
          <p:cNvPr id="16386" name="Picture 2" descr="\\192.168.113.254\окриб\Чернышева О.Ф\ДЛЯ ОТЧЕТА (фото до после)\Фото по годам\фотографии 2017\Пушкина 8\Пушкина 8\3 этаж\до ремонта\DSC00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238" y="2221608"/>
            <a:ext cx="3868737" cy="266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03292" y="1425790"/>
            <a:ext cx="3887391" cy="534815"/>
          </a:xfrm>
        </p:spPr>
        <p:txBody>
          <a:bodyPr anchor="ctr"/>
          <a:lstStyle/>
          <a:p>
            <a:pPr algn="ctr"/>
            <a:r>
              <a:rPr lang="ru-RU" dirty="0" smtClean="0"/>
              <a:t>после ремонта</a:t>
            </a:r>
            <a:endParaRPr lang="ru-RU" dirty="0"/>
          </a:p>
        </p:txBody>
      </p:sp>
      <p:pic>
        <p:nvPicPr>
          <p:cNvPr id="6" name="Picture 2" descr="\\192.168.113.254\окриб\Чернышева О.Ф\ДЛЯ ОТЧЕТА (фото до после)\Пушкина 8,2-3 этаж\после\DSCN54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85038" y="2273643"/>
            <a:ext cx="3599935" cy="3916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7469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Пушкина, д. 8/2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62793" y="1368125"/>
            <a:ext cx="3868340" cy="559529"/>
          </a:xfrm>
        </p:spPr>
        <p:txBody>
          <a:bodyPr anchor="ctr"/>
          <a:lstStyle/>
          <a:p>
            <a:pPr algn="ctr"/>
            <a:r>
              <a:rPr lang="ru-RU" dirty="0" smtClean="0"/>
              <a:t>до ремонта</a:t>
            </a:r>
            <a:endParaRPr lang="ru-RU" dirty="0"/>
          </a:p>
        </p:txBody>
      </p:sp>
      <p:pic>
        <p:nvPicPr>
          <p:cNvPr id="6" name="Picture 3" descr="\\192.168.113.254\окриб\Чернышева О.Ф\ДЛЯ ОТЧЕТА (фото до после)\Фото по годам\фотографии 2017\Пушкина 8\Пушкина 8\3 этаж\до ремонта\DSC00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4335" y="2065089"/>
            <a:ext cx="3868737" cy="290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9151" y="1351005"/>
            <a:ext cx="3887391" cy="560945"/>
          </a:xfrm>
        </p:spPr>
        <p:txBody>
          <a:bodyPr anchor="ctr"/>
          <a:lstStyle/>
          <a:p>
            <a:pPr algn="ctr"/>
            <a:r>
              <a:rPr lang="ru-RU" dirty="0" smtClean="0"/>
              <a:t>после ремонта</a:t>
            </a:r>
            <a:endParaRPr lang="ru-RU" dirty="0"/>
          </a:p>
        </p:txBody>
      </p:sp>
      <p:pic>
        <p:nvPicPr>
          <p:cNvPr id="10" name="Picture 2" descr="\\192.168.113.254\окриб\Чернышева О.Ф\ДЛЯ ОТЧЕТА (фото до после)\Пушкина 8,2-3 этаж\после\IMG-06baf89189b0a3ae7ea431792357de9c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0560" y="2099730"/>
            <a:ext cx="3886200" cy="291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873855"/>
            <a:ext cx="3868340" cy="485388"/>
          </a:xfrm>
        </p:spPr>
        <p:txBody>
          <a:bodyPr anchor="ctr"/>
          <a:lstStyle/>
          <a:p>
            <a:pPr algn="ctr"/>
            <a:r>
              <a:rPr lang="ru-RU" dirty="0" smtClean="0"/>
              <a:t>до ремонта	</a:t>
            </a:r>
            <a:endParaRPr lang="ru-RU" dirty="0"/>
          </a:p>
        </p:txBody>
      </p:sp>
      <p:pic>
        <p:nvPicPr>
          <p:cNvPr id="4" name="Picture 3" descr="\\192.168.113.254\окриб\Чернышева О.Ф\Пушкина 8-2 ФОТО\DSCN2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4335" y="1612008"/>
            <a:ext cx="3868737" cy="290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86816" y="873855"/>
            <a:ext cx="3887391" cy="468913"/>
          </a:xfrm>
        </p:spPr>
        <p:txBody>
          <a:bodyPr/>
          <a:lstStyle/>
          <a:p>
            <a:pPr algn="ctr"/>
            <a:r>
              <a:rPr lang="ru-RU" dirty="0" smtClean="0"/>
              <a:t>после ремонта</a:t>
            </a:r>
            <a:endParaRPr lang="ru-RU" dirty="0"/>
          </a:p>
        </p:txBody>
      </p:sp>
      <p:pic>
        <p:nvPicPr>
          <p:cNvPr id="6" name="Picture 2" descr="\\192.168.113.254\окриб\Чернышева О.Ф\ДЛЯ ОТЧЕТА (фото до после)\Энергетиков 35 п.7 после ремонта\DSCN42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91763" y="1549484"/>
            <a:ext cx="2963696" cy="412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433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988" y="750288"/>
            <a:ext cx="3868340" cy="444199"/>
          </a:xfrm>
        </p:spPr>
        <p:txBody>
          <a:bodyPr/>
          <a:lstStyle/>
          <a:p>
            <a:pPr algn="ctr"/>
            <a:r>
              <a:rPr lang="ru-RU" dirty="0" smtClean="0"/>
              <a:t>до ремонта</a:t>
            </a:r>
            <a:endParaRPr lang="ru-RU" dirty="0"/>
          </a:p>
        </p:txBody>
      </p:sp>
      <p:pic>
        <p:nvPicPr>
          <p:cNvPr id="6" name="Picture 3" descr="\\192.168.113.254\окриб\Чернышева О.Ф\ДЛЯ ОТЧЕТА (фото до после)\Фото по годам\Фотографии 2018\Энергетиков, 55\1п\DSC053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574" y="1315445"/>
            <a:ext cx="3868737" cy="290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62103" y="766763"/>
            <a:ext cx="3887391" cy="452437"/>
          </a:xfrm>
        </p:spPr>
        <p:txBody>
          <a:bodyPr/>
          <a:lstStyle/>
          <a:p>
            <a:pPr algn="ctr"/>
            <a:r>
              <a:rPr lang="ru-RU" dirty="0" smtClean="0"/>
              <a:t>после ремонта</a:t>
            </a:r>
            <a:endParaRPr lang="ru-RU" dirty="0"/>
          </a:p>
        </p:txBody>
      </p:sp>
      <p:pic>
        <p:nvPicPr>
          <p:cNvPr id="8" name="Picture 3" descr="\\192.168.113.254\окриб\Чернышева О.Ф\ДЛЯ ОТЧЕТА (фото до после)\Энергетиков 35 п.7 после ремонта\DSCN42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10530" y="1310587"/>
            <a:ext cx="3013124" cy="4002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6810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Ремонт крылец (Первопроходцев, д. 15/1)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96890" y="1252795"/>
            <a:ext cx="3868340" cy="5430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Крыльцо до ремонта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29151" y="1235677"/>
            <a:ext cx="3887391" cy="6013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Крыльцо после ремонта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192.168.113.254\окриб\Чернышева О.Ф\Крыльца\Первопроходцев 15.1\№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81" y="1932765"/>
            <a:ext cx="3868737" cy="2901553"/>
          </a:xfrm>
          <a:prstGeom prst="rect">
            <a:avLst/>
          </a:prstGeom>
          <a:noFill/>
        </p:spPr>
      </p:pic>
      <p:pic>
        <p:nvPicPr>
          <p:cNvPr id="6147" name="Picture 3" descr="C:\Users\1\Desktop\20180723_1749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486" y="3276627"/>
            <a:ext cx="3887788" cy="2915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43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Ремонт подъездов</vt:lpstr>
      <vt:lpstr>Пушкина, д. 8/2</vt:lpstr>
      <vt:lpstr>Пушкина, д. 8/2</vt:lpstr>
      <vt:lpstr> </vt:lpstr>
      <vt:lpstr>Презентация PowerPoint</vt:lpstr>
      <vt:lpstr>Ремонт крылец (Первопроходцев, д. 15/1)</vt:lpstr>
    </vt:vector>
  </TitlesOfParts>
  <Manager/>
  <Company>PJSC "New Engineering Technologies"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Тверетина О В</cp:lastModifiedBy>
  <cp:revision>285</cp:revision>
  <dcterms:created xsi:type="dcterms:W3CDTF">2016-11-18T14:12:19Z</dcterms:created>
  <dcterms:modified xsi:type="dcterms:W3CDTF">2019-03-26T08:58:19Z</dcterms:modified>
  <cp:contentStatus>Окончательное</cp:contentStatus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